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handoutMasterIdLst>
    <p:handoutMasterId r:id="rId13"/>
  </p:handoutMasterIdLst>
  <p:sldIdLst>
    <p:sldId id="267" r:id="rId5"/>
    <p:sldId id="269" r:id="rId6"/>
    <p:sldId id="270" r:id="rId7"/>
    <p:sldId id="272" r:id="rId8"/>
    <p:sldId id="271" r:id="rId9"/>
    <p:sldId id="273" r:id="rId10"/>
    <p:sldId id="274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14C78-4DFE-21F5-73C5-D148FE09D5F3}" v="1337" dt="2020-09-21T12:57:00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63" d="100"/>
          <a:sy n="63" d="100"/>
        </p:scale>
        <p:origin x="76" y="18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E : ERICA" userId="S::ericvalente@paps.net::f534d970-10c3-46d6-bfe6-2d8c44df678a" providerId="AD" clId="Web-{9BE14C78-4DFE-21F5-73C5-D148FE09D5F3}"/>
    <pc:docChg chg="addSld delSld modSld">
      <pc:chgData name="VALENTE : ERICA" userId="S::ericvalente@paps.net::f534d970-10c3-46d6-bfe6-2d8c44df678a" providerId="AD" clId="Web-{9BE14C78-4DFE-21F5-73C5-D148FE09D5F3}" dt="2020-09-21T12:57:00.521" v="1325" actId="20577"/>
      <pc:docMkLst>
        <pc:docMk/>
      </pc:docMkLst>
      <pc:sldChg chg="modSp">
        <pc:chgData name="VALENTE : ERICA" userId="S::ericvalente@paps.net::f534d970-10c3-46d6-bfe6-2d8c44df678a" providerId="AD" clId="Web-{9BE14C78-4DFE-21F5-73C5-D148FE09D5F3}" dt="2020-09-21T12:40:11.026" v="66" actId="20577"/>
        <pc:sldMkLst>
          <pc:docMk/>
          <pc:sldMk cId="1461284986" sldId="269"/>
        </pc:sldMkLst>
        <pc:spChg chg="mod">
          <ac:chgData name="VALENTE : ERICA" userId="S::ericvalente@paps.net::f534d970-10c3-46d6-bfe6-2d8c44df678a" providerId="AD" clId="Web-{9BE14C78-4DFE-21F5-73C5-D148FE09D5F3}" dt="2020-09-21T12:40:11.026" v="66" actId="20577"/>
          <ac:spMkLst>
            <pc:docMk/>
            <pc:sldMk cId="1461284986" sldId="269"/>
            <ac:spMk id="3" creationId="{00000000-0000-0000-0000-000000000000}"/>
          </ac:spMkLst>
        </pc:spChg>
      </pc:sldChg>
      <pc:sldChg chg="addSp delSp modSp">
        <pc:chgData name="VALENTE : ERICA" userId="S::ericvalente@paps.net::f534d970-10c3-46d6-bfe6-2d8c44df678a" providerId="AD" clId="Web-{9BE14C78-4DFE-21F5-73C5-D148FE09D5F3}" dt="2020-09-21T12:41:11.137" v="73"/>
        <pc:sldMkLst>
          <pc:docMk/>
          <pc:sldMk cId="948719039" sldId="270"/>
        </pc:sldMkLst>
        <pc:spChg chg="mod">
          <ac:chgData name="VALENTE : ERICA" userId="S::ericvalente@paps.net::f534d970-10c3-46d6-bfe6-2d8c44df678a" providerId="AD" clId="Web-{9BE14C78-4DFE-21F5-73C5-D148FE09D5F3}" dt="2020-09-21T12:40:21.745" v="70" actId="20577"/>
          <ac:spMkLst>
            <pc:docMk/>
            <pc:sldMk cId="948719039" sldId="270"/>
            <ac:spMk id="4" creationId="{00000000-0000-0000-0000-000000000000}"/>
          </ac:spMkLst>
        </pc:spChg>
        <pc:spChg chg="add del mod">
          <ac:chgData name="VALENTE : ERICA" userId="S::ericvalente@paps.net::f534d970-10c3-46d6-bfe6-2d8c44df678a" providerId="AD" clId="Web-{9BE14C78-4DFE-21F5-73C5-D148FE09D5F3}" dt="2020-09-21T12:41:11.137" v="73"/>
          <ac:spMkLst>
            <pc:docMk/>
            <pc:sldMk cId="948719039" sldId="270"/>
            <ac:spMk id="6" creationId="{6803AAF6-AB6D-4DBA-8310-5B8EB1447689}"/>
          </ac:spMkLst>
        </pc:spChg>
        <pc:picChg chg="del">
          <ac:chgData name="VALENTE : ERICA" userId="S::ericvalente@paps.net::f534d970-10c3-46d6-bfe6-2d8c44df678a" providerId="AD" clId="Web-{9BE14C78-4DFE-21F5-73C5-D148FE09D5F3}" dt="2020-09-21T12:40:22.902" v="72"/>
          <ac:picMkLst>
            <pc:docMk/>
            <pc:sldMk cId="948719039" sldId="270"/>
            <ac:picMk id="5" creationId="{00000000-0000-0000-0000-000000000000}"/>
          </ac:picMkLst>
        </pc:picChg>
        <pc:picChg chg="add mod ord">
          <ac:chgData name="VALENTE : ERICA" userId="S::ericvalente@paps.net::f534d970-10c3-46d6-bfe6-2d8c44df678a" providerId="AD" clId="Web-{9BE14C78-4DFE-21F5-73C5-D148FE09D5F3}" dt="2020-09-21T12:41:11.137" v="73"/>
          <ac:picMkLst>
            <pc:docMk/>
            <pc:sldMk cId="948719039" sldId="270"/>
            <ac:picMk id="7" creationId="{9394453E-E77A-44B1-8D25-78D595853AEE}"/>
          </ac:picMkLst>
        </pc:picChg>
      </pc:sldChg>
      <pc:sldChg chg="modSp">
        <pc:chgData name="VALENTE : ERICA" userId="S::ericvalente@paps.net::f534d970-10c3-46d6-bfe6-2d8c44df678a" providerId="AD" clId="Web-{9BE14C78-4DFE-21F5-73C5-D148FE09D5F3}" dt="2020-09-21T12:44:15.970" v="560" actId="20577"/>
        <pc:sldMkLst>
          <pc:docMk/>
          <pc:sldMk cId="4077701367" sldId="271"/>
        </pc:sldMkLst>
        <pc:spChg chg="mod">
          <ac:chgData name="VALENTE : ERICA" userId="S::ericvalente@paps.net::f534d970-10c3-46d6-bfe6-2d8c44df678a" providerId="AD" clId="Web-{9BE14C78-4DFE-21F5-73C5-D148FE09D5F3}" dt="2020-09-21T12:42:24.936" v="98" actId="20577"/>
          <ac:spMkLst>
            <pc:docMk/>
            <pc:sldMk cId="4077701367" sldId="271"/>
            <ac:spMk id="2" creationId="{00000000-0000-0000-0000-000000000000}"/>
          </ac:spMkLst>
        </pc:spChg>
        <pc:spChg chg="mod">
          <ac:chgData name="VALENTE : ERICA" userId="S::ericvalente@paps.net::f534d970-10c3-46d6-bfe6-2d8c44df678a" providerId="AD" clId="Web-{9BE14C78-4DFE-21F5-73C5-D148FE09D5F3}" dt="2020-09-21T12:43:22.391" v="314" actId="20577"/>
          <ac:spMkLst>
            <pc:docMk/>
            <pc:sldMk cId="4077701367" sldId="271"/>
            <ac:spMk id="3" creationId="{00000000-0000-0000-0000-000000000000}"/>
          </ac:spMkLst>
        </pc:spChg>
        <pc:spChg chg="mod">
          <ac:chgData name="VALENTE : ERICA" userId="S::ericvalente@paps.net::f534d970-10c3-46d6-bfe6-2d8c44df678a" providerId="AD" clId="Web-{9BE14C78-4DFE-21F5-73C5-D148FE09D5F3}" dt="2020-09-21T12:44:15.970" v="560" actId="20577"/>
          <ac:spMkLst>
            <pc:docMk/>
            <pc:sldMk cId="4077701367" sldId="271"/>
            <ac:spMk id="4" creationId="{00000000-0000-0000-0000-000000000000}"/>
          </ac:spMkLst>
        </pc:spChg>
      </pc:sldChg>
      <pc:sldChg chg="modSp new">
        <pc:chgData name="VALENTE : ERICA" userId="S::ericvalente@paps.net::f534d970-10c3-46d6-bfe6-2d8c44df678a" providerId="AD" clId="Web-{9BE14C78-4DFE-21F5-73C5-D148FE09D5F3}" dt="2020-09-21T12:47:34.944" v="874" actId="20577"/>
        <pc:sldMkLst>
          <pc:docMk/>
          <pc:sldMk cId="1799564953" sldId="272"/>
        </pc:sldMkLst>
        <pc:spChg chg="mod">
          <ac:chgData name="VALENTE : ERICA" userId="S::ericvalente@paps.net::f534d970-10c3-46d6-bfe6-2d8c44df678a" providerId="AD" clId="Web-{9BE14C78-4DFE-21F5-73C5-D148FE09D5F3}" dt="2020-09-21T12:46:02.536" v="602" actId="20577"/>
          <ac:spMkLst>
            <pc:docMk/>
            <pc:sldMk cId="1799564953" sldId="272"/>
            <ac:spMk id="2" creationId="{67DFB93B-0C9A-404A-B1E0-DCEF4DAB34FE}"/>
          </ac:spMkLst>
        </pc:spChg>
        <pc:spChg chg="mod">
          <ac:chgData name="VALENTE : ERICA" userId="S::ericvalente@paps.net::f534d970-10c3-46d6-bfe6-2d8c44df678a" providerId="AD" clId="Web-{9BE14C78-4DFE-21F5-73C5-D148FE09D5F3}" dt="2020-09-21T12:47:34.944" v="874" actId="20577"/>
          <ac:spMkLst>
            <pc:docMk/>
            <pc:sldMk cId="1799564953" sldId="272"/>
            <ac:spMk id="3" creationId="{0CF788C8-2F5E-4536-A601-967FD547EFC3}"/>
          </ac:spMkLst>
        </pc:spChg>
      </pc:sldChg>
      <pc:sldChg chg="modSp del">
        <pc:chgData name="VALENTE : ERICA" userId="S::ericvalente@paps.net::f534d970-10c3-46d6-bfe6-2d8c44df678a" providerId="AD" clId="Web-{9BE14C78-4DFE-21F5-73C5-D148FE09D5F3}" dt="2020-09-21T12:45:37.504" v="576"/>
        <pc:sldMkLst>
          <pc:docMk/>
          <pc:sldMk cId="3775047456" sldId="272"/>
        </pc:sldMkLst>
        <pc:spChg chg="mod">
          <ac:chgData name="VALENTE : ERICA" userId="S::ericvalente@paps.net::f534d970-10c3-46d6-bfe6-2d8c44df678a" providerId="AD" clId="Web-{9BE14C78-4DFE-21F5-73C5-D148FE09D5F3}" dt="2020-09-21T12:45:28.347" v="569" actId="20577"/>
          <ac:spMkLst>
            <pc:docMk/>
            <pc:sldMk cId="3775047456" sldId="272"/>
            <ac:spMk id="3" creationId="{00000000-0000-0000-0000-000000000000}"/>
          </ac:spMkLst>
        </pc:spChg>
        <pc:spChg chg="mod">
          <ac:chgData name="VALENTE : ERICA" userId="S::ericvalente@paps.net::f534d970-10c3-46d6-bfe6-2d8c44df678a" providerId="AD" clId="Web-{9BE14C78-4DFE-21F5-73C5-D148FE09D5F3}" dt="2020-09-21T12:45:24.753" v="566" actId="20577"/>
          <ac:spMkLst>
            <pc:docMk/>
            <pc:sldMk cId="3775047456" sldId="272"/>
            <ac:spMk id="4" creationId="{00000000-0000-0000-0000-000000000000}"/>
          </ac:spMkLst>
        </pc:spChg>
        <pc:spChg chg="mod">
          <ac:chgData name="VALENTE : ERICA" userId="S::ericvalente@paps.net::f534d970-10c3-46d6-bfe6-2d8c44df678a" providerId="AD" clId="Web-{9BE14C78-4DFE-21F5-73C5-D148FE09D5F3}" dt="2020-09-21T12:45:31.082" v="572" actId="20577"/>
          <ac:spMkLst>
            <pc:docMk/>
            <pc:sldMk cId="3775047456" sldId="272"/>
            <ac:spMk id="5" creationId="{00000000-0000-0000-0000-000000000000}"/>
          </ac:spMkLst>
        </pc:spChg>
        <pc:spChg chg="mod">
          <ac:chgData name="VALENTE : ERICA" userId="S::ericvalente@paps.net::f534d970-10c3-46d6-bfe6-2d8c44df678a" providerId="AD" clId="Web-{9BE14C78-4DFE-21F5-73C5-D148FE09D5F3}" dt="2020-09-21T12:45:18.394" v="564" actId="20577"/>
          <ac:spMkLst>
            <pc:docMk/>
            <pc:sldMk cId="3775047456" sldId="272"/>
            <ac:spMk id="6" creationId="{00000000-0000-0000-0000-000000000000}"/>
          </ac:spMkLst>
        </pc:spChg>
      </pc:sldChg>
      <pc:sldChg chg="modSp new">
        <pc:chgData name="VALENTE : ERICA" userId="S::ericvalente@paps.net::f534d970-10c3-46d6-bfe6-2d8c44df678a" providerId="AD" clId="Web-{9BE14C78-4DFE-21F5-73C5-D148FE09D5F3}" dt="2020-09-21T12:51:42.654" v="1264" actId="20577"/>
        <pc:sldMkLst>
          <pc:docMk/>
          <pc:sldMk cId="484508068" sldId="273"/>
        </pc:sldMkLst>
        <pc:spChg chg="mod">
          <ac:chgData name="VALENTE : ERICA" userId="S::ericvalente@paps.net::f534d970-10c3-46d6-bfe6-2d8c44df678a" providerId="AD" clId="Web-{9BE14C78-4DFE-21F5-73C5-D148FE09D5F3}" dt="2020-09-21T12:49:12.994" v="882" actId="20577"/>
          <ac:spMkLst>
            <pc:docMk/>
            <pc:sldMk cId="484508068" sldId="273"/>
            <ac:spMk id="2" creationId="{40608D53-24D9-4BBB-A11B-E2BB7FAD7B96}"/>
          </ac:spMkLst>
        </pc:spChg>
        <pc:spChg chg="mod">
          <ac:chgData name="VALENTE : ERICA" userId="S::ericvalente@paps.net::f534d970-10c3-46d6-bfe6-2d8c44df678a" providerId="AD" clId="Web-{9BE14C78-4DFE-21F5-73C5-D148FE09D5F3}" dt="2020-09-21T12:51:42.654" v="1264" actId="20577"/>
          <ac:spMkLst>
            <pc:docMk/>
            <pc:sldMk cId="484508068" sldId="273"/>
            <ac:spMk id="3" creationId="{2670ED64-B870-40F7-AC88-09D53584E110}"/>
          </ac:spMkLst>
        </pc:spChg>
      </pc:sldChg>
      <pc:sldChg chg="modSp new">
        <pc:chgData name="VALENTE : ERICA" userId="S::ericvalente@paps.net::f534d970-10c3-46d6-bfe6-2d8c44df678a" providerId="AD" clId="Web-{9BE14C78-4DFE-21F5-73C5-D148FE09D5F3}" dt="2020-09-21T12:55:06.237" v="1323" actId="20577"/>
        <pc:sldMkLst>
          <pc:docMk/>
          <pc:sldMk cId="2017308116" sldId="274"/>
        </pc:sldMkLst>
        <pc:spChg chg="mod">
          <ac:chgData name="VALENTE : ERICA" userId="S::ericvalente@paps.net::f534d970-10c3-46d6-bfe6-2d8c44df678a" providerId="AD" clId="Web-{9BE14C78-4DFE-21F5-73C5-D148FE09D5F3}" dt="2020-09-21T12:52:00.670" v="1271" actId="20577"/>
          <ac:spMkLst>
            <pc:docMk/>
            <pc:sldMk cId="2017308116" sldId="274"/>
            <ac:spMk id="2" creationId="{6BAFB7ED-4FE8-464E-8DC3-52DED906BCDE}"/>
          </ac:spMkLst>
        </pc:spChg>
        <pc:spChg chg="mod">
          <ac:chgData name="VALENTE : ERICA" userId="S::ericvalente@paps.net::f534d970-10c3-46d6-bfe6-2d8c44df678a" providerId="AD" clId="Web-{9BE14C78-4DFE-21F5-73C5-D148FE09D5F3}" dt="2020-09-21T12:55:06.237" v="1323" actId="20577"/>
          <ac:spMkLst>
            <pc:docMk/>
            <pc:sldMk cId="2017308116" sldId="274"/>
            <ac:spMk id="3" creationId="{8C7CA240-E501-4A66-99A0-4C1F479FBA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9/21/2020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9/21/2020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9/21/2020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ricValente@paps.n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C7zYzrmwi4dOCY448pouH0vo7xpC1MFHKmRzqbGjsg/edit" TargetMode="External"/><Relationship Id="rId2" Type="http://schemas.openxmlformats.org/officeDocument/2006/relationships/hyperlink" Target="https://drive.google.com/drive/search?q=syllab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fzbOdfjVaEDjqpzj5bPlZBoloYxHPA7T1jLwEBBzpjA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295397"/>
          </a:xfrm>
        </p:spPr>
        <p:txBody>
          <a:bodyPr/>
          <a:lstStyle/>
          <a:p>
            <a:r>
              <a:rPr lang="en-US" dirty="0"/>
              <a:t>Back to School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276601"/>
            <a:ext cx="9429931" cy="1371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Mrs. ERICA Valente, M.ED</a:t>
            </a:r>
          </a:p>
          <a:p>
            <a:endParaRPr lang="en-US" dirty="0"/>
          </a:p>
          <a:p>
            <a:r>
              <a:rPr lang="en-US" dirty="0"/>
              <a:t>English teacher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dirty="0"/>
              <a:t>Rutgers BA </a:t>
            </a:r>
          </a:p>
          <a:p>
            <a:pPr marL="342900" indent="-342900"/>
            <a:r>
              <a:rPr lang="en-US" dirty="0"/>
              <a:t>William Paterson </a:t>
            </a:r>
            <a:r>
              <a:rPr lang="en-US" dirty="0" err="1"/>
              <a:t>M.Ed</a:t>
            </a:r>
            <a:endParaRPr lang="en-US" dirty="0"/>
          </a:p>
          <a:p>
            <a:pPr marL="342900" indent="-342900"/>
            <a:r>
              <a:rPr lang="en-US" dirty="0"/>
              <a:t>Reading Specialist</a:t>
            </a:r>
          </a:p>
          <a:p>
            <a:pPr marL="342900" indent="-342900"/>
            <a:r>
              <a:rPr lang="en-US" dirty="0"/>
              <a:t>English teacher at PAHS for 9 years</a:t>
            </a:r>
          </a:p>
          <a:p>
            <a:pPr marL="342900" indent="-342900"/>
            <a:r>
              <a:rPr lang="en-US" dirty="0"/>
              <a:t>This year I am teaching:</a:t>
            </a:r>
          </a:p>
          <a:p>
            <a:pPr marL="800100" lvl="1" indent="-342900"/>
            <a:r>
              <a:rPr lang="en-US" dirty="0"/>
              <a:t>AP Literature &amp; Composition</a:t>
            </a:r>
          </a:p>
          <a:p>
            <a:pPr marL="800100" lvl="1" indent="-342900"/>
            <a:r>
              <a:rPr lang="en-US" dirty="0"/>
              <a:t>English 4 Honors</a:t>
            </a:r>
          </a:p>
          <a:p>
            <a:pPr marL="800100" lvl="1" indent="-342900"/>
            <a:r>
              <a:rPr lang="en-US" dirty="0"/>
              <a:t>Young Adult Literature 2</a:t>
            </a:r>
          </a:p>
        </p:txBody>
      </p:sp>
    </p:spTree>
    <p:extLst>
      <p:ext uri="{BB962C8B-B14F-4D97-AF65-F5344CB8AC3E}">
        <p14:creationId xmlns:p14="http://schemas.microsoft.com/office/powerpoint/2010/main" val="14612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me: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dirty="0"/>
              <a:t>Avid reader</a:t>
            </a:r>
          </a:p>
          <a:p>
            <a:pPr marL="342900" indent="-342900"/>
            <a:r>
              <a:rPr lang="en-US" dirty="0"/>
              <a:t>Love to travel</a:t>
            </a:r>
          </a:p>
          <a:p>
            <a:pPr marL="342900" indent="-342900"/>
            <a:r>
              <a:rPr lang="en-US" dirty="0"/>
              <a:t>Mom to two little ones (4 and 2)</a:t>
            </a:r>
          </a:p>
          <a:p>
            <a:pPr marL="342900" indent="-342900"/>
            <a:r>
              <a:rPr lang="en-US" dirty="0"/>
              <a:t>Parents immigrated from Spain (fluent in Spanish)</a:t>
            </a:r>
          </a:p>
          <a:p>
            <a:pPr marL="246380" indent="-246380"/>
            <a:endParaRPr lang="en-US" dirty="0"/>
          </a:p>
        </p:txBody>
      </p:sp>
      <p:pic>
        <p:nvPicPr>
          <p:cNvPr id="7" name="Picture 7" descr="A child sitting in a park&#10;&#10;Description automatically generated">
            <a:extLst>
              <a:ext uri="{FF2B5EF4-FFF2-40B4-BE49-F238E27FC236}">
                <a16:creationId xmlns:a16="http://schemas.microsoft.com/office/drawing/2014/main" id="{9394453E-E77A-44B1-8D25-78D595853A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8883" y="2346303"/>
            <a:ext cx="4772222" cy="3181394"/>
          </a:xfrm>
        </p:spPr>
      </p:pic>
    </p:spTree>
    <p:extLst>
      <p:ext uri="{BB962C8B-B14F-4D97-AF65-F5344CB8AC3E}">
        <p14:creationId xmlns:p14="http://schemas.microsoft.com/office/powerpoint/2010/main" val="9487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B93B-0C9A-404A-B1E0-DCEF4DAB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788C8-2F5E-4536-A601-967FD547E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sz="2800" dirty="0"/>
              <a:t>Email is the best way to contact me – </a:t>
            </a:r>
            <a:r>
              <a:rPr lang="en-US" sz="2800" dirty="0">
                <a:hlinkClick r:id="rId2"/>
              </a:rPr>
              <a:t>EricValente@paps.net</a:t>
            </a:r>
            <a:endParaRPr lang="en-US" sz="2800" dirty="0"/>
          </a:p>
          <a:p>
            <a:pPr marL="246380" indent="-246380"/>
            <a:r>
              <a:rPr lang="en-US" sz="2800" dirty="0"/>
              <a:t>Remind:  All classes have a unique Remind.com code that can be used to send/receive messages via cell phone.  Please have your son or daughter share the codes with you, if necessary.</a:t>
            </a:r>
          </a:p>
        </p:txBody>
      </p:sp>
    </p:spTree>
    <p:extLst>
      <p:ext uri="{BB962C8B-B14F-4D97-AF65-F5344CB8AC3E}">
        <p14:creationId xmlns:p14="http://schemas.microsoft.com/office/powerpoint/2010/main" val="17995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Class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/>
              <a:t>Cameras must always be on</a:t>
            </a:r>
          </a:p>
          <a:p>
            <a:pPr marL="246380" indent="-246380"/>
            <a:r>
              <a:rPr lang="en-US" dirty="0"/>
              <a:t>You must show your face on camera throughout the entire class period</a:t>
            </a:r>
          </a:p>
          <a:p>
            <a:pPr marL="246380" indent="-246380"/>
            <a:r>
              <a:rPr lang="en-US" dirty="0"/>
              <a:t>No recording or taking pictures during class time</a:t>
            </a:r>
          </a:p>
          <a:p>
            <a:pPr marL="246380" indent="-246380"/>
            <a:r>
              <a:rPr lang="en-US" dirty="0"/>
              <a:t>Stay on mute unless called on / use the chat feature to ask to use the bathroom 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/>
              <a:t>All assignments are to be submitted through Google Classroom.</a:t>
            </a:r>
          </a:p>
          <a:p>
            <a:pPr marL="246380" indent="-246380"/>
            <a:r>
              <a:rPr lang="en-US" dirty="0"/>
              <a:t>If you wouldn't do it in the classroom, don't do it on the google meet :)</a:t>
            </a:r>
          </a:p>
          <a:p>
            <a:pPr marL="246380" indent="-246380"/>
            <a:r>
              <a:rPr lang="en-US" dirty="0"/>
              <a:t>Be respectful to your teacher and your fellow students.</a:t>
            </a:r>
          </a:p>
        </p:txBody>
      </p:sp>
    </p:spTree>
    <p:extLst>
      <p:ext uri="{BB962C8B-B14F-4D97-AF65-F5344CB8AC3E}">
        <p14:creationId xmlns:p14="http://schemas.microsoft.com/office/powerpoint/2010/main" val="40777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8D53-24D9-4BBB-A11B-E2BB7FAD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0ED64-B870-40F7-AC88-09D53584E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/>
              <a:t>The Grading Policy for all courses at PAHS is as follows:</a:t>
            </a:r>
          </a:p>
          <a:p>
            <a:pPr lvl="1" indent="-342900"/>
            <a:r>
              <a:rPr lang="en-US" dirty="0"/>
              <a:t>60% - Assessments (tests, quizzes, essays, projects)</a:t>
            </a:r>
          </a:p>
          <a:p>
            <a:pPr lvl="1" indent="-342900"/>
            <a:r>
              <a:rPr lang="en-US" dirty="0"/>
              <a:t>35% - Classwork</a:t>
            </a:r>
          </a:p>
          <a:p>
            <a:pPr lvl="1" indent="-342900"/>
            <a:r>
              <a:rPr lang="en-US" dirty="0"/>
              <a:t>5% - Homework</a:t>
            </a:r>
          </a:p>
          <a:p>
            <a:pPr lvl="1" indent="-342900"/>
            <a:endParaRPr lang="en-US" dirty="0"/>
          </a:p>
          <a:p>
            <a:pPr lvl="1" indent="-342900"/>
            <a:r>
              <a:rPr lang="en-US" dirty="0"/>
              <a:t>Notes:  </a:t>
            </a:r>
          </a:p>
          <a:p>
            <a:pPr lvl="1" indent="-342900"/>
            <a:r>
              <a:rPr lang="en-US" dirty="0"/>
              <a:t>I will very rarely give homework during virtual schooling (unless it's reading)</a:t>
            </a:r>
          </a:p>
          <a:p>
            <a:pPr lvl="1" indent="-342900"/>
            <a:r>
              <a:rPr lang="en-US" dirty="0"/>
              <a:t>Not having your camera on and focused on your face will result in a reduced classwork grade.</a:t>
            </a:r>
          </a:p>
        </p:txBody>
      </p:sp>
    </p:spTree>
    <p:extLst>
      <p:ext uri="{BB962C8B-B14F-4D97-AF65-F5344CB8AC3E}">
        <p14:creationId xmlns:p14="http://schemas.microsoft.com/office/powerpoint/2010/main" val="4845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B7ED-4FE8-464E-8DC3-52DED906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Syllabi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A240-E501-4A66-99A0-4C1F479FB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>
                <a:hlinkClick r:id="rId2"/>
              </a:rPr>
              <a:t>AP Literature &amp; Composition Syllabus</a:t>
            </a:r>
            <a:endParaRPr lang="en-US" dirty="0"/>
          </a:p>
          <a:p>
            <a:pPr marL="246380" indent="-246380"/>
            <a:r>
              <a:rPr lang="en-US" dirty="0">
                <a:hlinkClick r:id="rId3"/>
              </a:rPr>
              <a:t>English 4 Honors Syllabus</a:t>
            </a:r>
          </a:p>
          <a:p>
            <a:pPr marL="246380" indent="-246380"/>
            <a:r>
              <a:rPr lang="en-US" dirty="0">
                <a:hlinkClick r:id="rId4"/>
              </a:rPr>
              <a:t>Young Adult Literature 2 Syllabus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35</TotalTime>
  <Words>260</Words>
  <Application>Microsoft Office PowerPoint</Application>
  <PresentationFormat>Custom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Books Classic 16x9</vt:lpstr>
      <vt:lpstr>Back to School Night</vt:lpstr>
      <vt:lpstr>Background</vt:lpstr>
      <vt:lpstr>About me:</vt:lpstr>
      <vt:lpstr>Contact Info:</vt:lpstr>
      <vt:lpstr>Virtual Class Expectations</vt:lpstr>
      <vt:lpstr>Grading Policy</vt:lpstr>
      <vt:lpstr>Class Syllabi </vt:lpstr>
    </vt:vector>
  </TitlesOfParts>
  <Company>Perth Amboy Board of 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</dc:title>
  <dc:creator>VALENTE : ERICA</dc:creator>
  <cp:lastModifiedBy>VALENTE : ERICA</cp:lastModifiedBy>
  <cp:revision>108</cp:revision>
  <dcterms:created xsi:type="dcterms:W3CDTF">2019-09-23T15:21:27Z</dcterms:created>
  <dcterms:modified xsi:type="dcterms:W3CDTF">2020-09-21T12:57:01Z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